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09" r:id="rId4"/>
    <p:sldId id="257" r:id="rId5"/>
    <p:sldId id="260" r:id="rId6"/>
    <p:sldId id="263" r:id="rId7"/>
    <p:sldId id="261" r:id="rId8"/>
    <p:sldId id="273" r:id="rId9"/>
    <p:sldId id="258" r:id="rId10"/>
    <p:sldId id="262" r:id="rId11"/>
    <p:sldId id="259" r:id="rId12"/>
    <p:sldId id="264" r:id="rId13"/>
    <p:sldId id="272" r:id="rId14"/>
    <p:sldId id="271" r:id="rId15"/>
    <p:sldId id="270" r:id="rId16"/>
    <p:sldId id="269" r:id="rId17"/>
    <p:sldId id="268" r:id="rId18"/>
    <p:sldId id="298" r:id="rId19"/>
    <p:sldId id="267" r:id="rId20"/>
    <p:sldId id="266" r:id="rId21"/>
    <p:sldId id="265" r:id="rId22"/>
    <p:sldId id="274" r:id="rId23"/>
    <p:sldId id="275" r:id="rId24"/>
    <p:sldId id="276" r:id="rId25"/>
    <p:sldId id="277" r:id="rId26"/>
    <p:sldId id="278" r:id="rId27"/>
    <p:sldId id="279" r:id="rId28"/>
    <p:sldId id="302" r:id="rId29"/>
    <p:sldId id="301" r:id="rId30"/>
    <p:sldId id="303" r:id="rId31"/>
    <p:sldId id="300" r:id="rId32"/>
    <p:sldId id="283" r:id="rId33"/>
    <p:sldId id="305" r:id="rId34"/>
    <p:sldId id="307" r:id="rId35"/>
    <p:sldId id="306" r:id="rId36"/>
    <p:sldId id="304" r:id="rId37"/>
    <p:sldId id="284" r:id="rId38"/>
    <p:sldId id="285" r:id="rId39"/>
    <p:sldId id="286" r:id="rId40"/>
    <p:sldId id="287" r:id="rId41"/>
    <p:sldId id="288" r:id="rId42"/>
    <p:sldId id="289" r:id="rId43"/>
    <p:sldId id="30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7.xml"/><Relationship Id="rId3" Type="http://schemas.openxmlformats.org/officeDocument/2006/relationships/slide" Target="slide41.xml"/><Relationship Id="rId7" Type="http://schemas.openxmlformats.org/officeDocument/2006/relationships/slide" Target="slide28.xml"/><Relationship Id="rId12" Type="http://schemas.openxmlformats.org/officeDocument/2006/relationships/slide" Target="slide13.xml"/><Relationship Id="rId17" Type="http://schemas.openxmlformats.org/officeDocument/2006/relationships/slide" Target="slide11.xml"/><Relationship Id="rId2" Type="http://schemas.openxmlformats.org/officeDocument/2006/relationships/slide" Target="slide5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15.xml"/><Relationship Id="rId5" Type="http://schemas.openxmlformats.org/officeDocument/2006/relationships/slide" Target="slide37.xml"/><Relationship Id="rId15" Type="http://schemas.openxmlformats.org/officeDocument/2006/relationships/slide" Target="slide7.xml"/><Relationship Id="rId10" Type="http://schemas.openxmlformats.org/officeDocument/2006/relationships/slide" Target="slide22.xml"/><Relationship Id="rId4" Type="http://schemas.openxmlformats.org/officeDocument/2006/relationships/slide" Target="slide39.xml"/><Relationship Id="rId9" Type="http://schemas.openxmlformats.org/officeDocument/2006/relationships/slide" Target="slide24.xml"/><Relationship Id="rId14" Type="http://schemas.openxmlformats.org/officeDocument/2006/relationships/slide" Target="slide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СВОЯ ИГР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1"/>
            <a:ext cx="9144000" cy="544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913" y="4457508"/>
            <a:ext cx="8770088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«КИЗЕЛ – ГОРОД  ТРУДОВОЙ ДОБЛЕСТИ»</a:t>
            </a:r>
          </a:p>
          <a:p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учитель истории </a:t>
            </a:r>
          </a:p>
          <a:p>
            <a:pPr algn="r"/>
            <a:r>
              <a:rPr lang="ru-RU" sz="2400" dirty="0" smtClean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КООШ г. </a:t>
            </a:r>
            <a:r>
              <a:rPr lang="ru-RU" sz="2400" dirty="0" err="1" smtClean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Кизела</a:t>
            </a:r>
            <a:endParaRPr lang="ru-RU" sz="2400" dirty="0" smtClean="0">
              <a:ln w="1143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Дюжина Анна Игоревна</a:t>
            </a:r>
          </a:p>
          <a:p>
            <a:pPr algn="r"/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1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Оседлый образ жизни племенные союзы поддерживали многие века, пока на территории Урала не появились первые промышленники – Строгановы. В 1558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в.)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громадная территория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Прикамья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пожалована Иваном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собственность этих заводчиков-крепостников. 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Картинки по запросу &quot;АНИКА СТРОГАНО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605342" cy="271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1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у племен манси, заселяющих территорию будущего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Кизела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впервые появилось огнестрельное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оружие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веке?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ДОПРОМЫШЛЕННЫЙ ПЕРИОД - 40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Картинки по запросу &quot;ОГНЕСТРЕЛЬНОЕ ОРУЖИЕ 16 ВЕ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5904656" cy="190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1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Огнестрельное оружие у этих племен появилось только в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веке, приобретенное в обмен на пушнину. Лук и стрелы имели широкое распространение, как орудие охоты на глухарей, тетеревов, рябчиков и мелких зверей. 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ИНДУСТРИАЛИЗАЦИЯ ГОРОДА - 10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имя крепостного рудознатца, который при закладке плотины на реке Кизел обнаружил уголь?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Картинки по запросу &quot;РЕКА КИЗЕЛ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822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6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1786 году еще при закладке плотины, крепостной рудознатец, Моисей Югов вместе с крестьянами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Екимом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Мекрушевым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Данилой Иванцовым, обнаружили на реке Полуденный Кизел каменный уголь, или, как его тогда назвали, - «горючий камень». 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Картинки по запросу &quot;МОИСЕЙ ЮГО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328194" cy="33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фамилией какого торговца начался активный промышленный период города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Кизела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ИНДУСТРИАЛИЗАЦИЯ ГОРОДА - 20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Картинки по запросу &quot;АБАМЕЛЕК ЛАЗАРЕВ КИЗЕЛ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8180"/>
            <a:ext cx="450049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семидесятых годах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столетия часть владений наследники Николая Григорьевича продали переселившемуся в Россию персидскому армянину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Лазарианцу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впоследствии стал носить фамилию Лазарев.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 его приходом начинается новый период развития города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Кизела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1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857"/>
            <a:ext cx="914400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с вырезом 7">
            <a:hlinkClick r:id="rId3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7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была открыта летом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1797 года недалеко от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Кизеловского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завода, которая и положила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Кизеловскому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угольному бассейну.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идет речь?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9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Штольня «Запрудная»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Картинки по запросу &quot;кизел штольня запрудна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77367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игры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844824"/>
            <a:ext cx="80290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Допромышленный</a:t>
            </a:r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города.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Индустриализация города.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период города.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города.</a:t>
            </a:r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7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Телешова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Н.Д. «За Урал» прозвучало название «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зимогоры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зимовали в горах, добираясь туда по осени. Как вы думаете, кого называли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зимогорами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ИНДУСТРИАЛИЗАЦИЯ ГОРОДА - 40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Сезонные рабочие на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Кизеловских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шахтах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Картинки по запросу &quot;шахтеры 20 ве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567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ПЕРИОД ГОРОДА - 10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Кизел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рабочего поселка был преобразован в город областного подчинения. </a:t>
            </a: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&quot;кизел старые фот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5715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1409" y="260649"/>
            <a:ext cx="8229600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апреля 1926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ПЕРИОД ГОРОДА - 20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промышленного развития города, из-за нехватки рабочих рук, </a:t>
            </a: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сюда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отправляли даже провинившихся коммунистов. Так «постановлением президиума областного комитета коммунистов» был исключен из партии «сроком на два месяца за пьянство» гражданин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Типикин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туда же отправлен в распоряжение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Кизеловского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комитета РКП(б).</a:t>
            </a: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8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изеловские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копи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&quot;кизеловские коп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0746"/>
            <a:ext cx="6035824" cy="431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1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1941 года в Кизел из </a:t>
            </a: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города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эвакуирован станкостроительный завод имени Горького. Для него отвели корпуса строящейся обогатительной фабрики. Уже через три недели после прибытия эшелонов с оборудованием завод стал давать новую продукцию.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ПЕРИОД ГОРОДА - 30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198" y="3326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города Киева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1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326" y="2065246"/>
            <a:ext cx="887037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БЛИЦ-ИГРА</a:t>
            </a:r>
            <a:endParaRPr lang="ru-RU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с вырезом 2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1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изображено на этом слайде?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&quot;шахтная вагонетка 20 ве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37659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с вырезом 4">
            <a:hlinkClick r:id="rId3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Вопрос-аукцион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участники делают ставки по желанию, но не дороже своих набранных очков. При  правильном ответе очки увеличиваются на сумму ставки; при неправильном – ставка сгорает. 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Блиц-игра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участник отвечает на 3 последующих друг за другом вопроса; за каждый правильный ответ начисляется по 10 очков; за неправильные ответы очки не сгорают.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18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Шахтная вагонетка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3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91888"/>
            <a:ext cx="81985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Великой Отечественной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они были депортированы на шахты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использовали на принудительных работах в 40-50-х годах ХХ века. 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Картинки по запросу &quot;пленные немц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5" y="2380600"/>
            <a:ext cx="6172903" cy="406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Немцы 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для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кизеловцев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имел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приезд 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июле 1921 года. Вечером на площади около церкви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митинг.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 собравшимся о положении в стране, о том, какие задачи стоят перед всем народом в борьбе.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Кизеле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эти дни был издан очередной бюллетень «К победе» под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же редакцией.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 идет речь?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2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Иванович Калинин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Картинки по запросу &quot;кизел калинин м 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14079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&quot;кизел калинин м 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0783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гора является самой высокой точкой Среднего Урала и имеет высоту 1119 метров, вблизи этой горы протекает река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Косьва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Название этой горы берется от названия одноименной реки, что в переводе на русский язык означает речной точильный камень.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ГОРОДА - 10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1886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 Ослянка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Картинки по запросу &quot;гора ослян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6611888" cy="43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9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пещера является археологическим памятником природы. Расположена она в 1,5 км от одноименной железнодорожной станции «Кизел – Соликамск». Сама пещера одноэтажная и горизонтальная, в виде лабиринта низких ходов, протяженностью 135 м.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ГОРОДА - 20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с вырезом 6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11663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Пещера </a:t>
            </a:r>
            <a:r>
              <a:rPr lang="ru-RU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Расик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Картинки по запросу &quot;пещера расик кизел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1" y="1052736"/>
            <a:ext cx="701156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Бюст этого героя Советского Союза установлен в городском сквере по ул. Советская в 1962 году. Сам же изображенный был призван в ряды советской армии в 1942 году. За время своей службы он был удостоен в 1944 году медалью «За отвагу», а 10 апреля 1945 года ему присвоено звание «Героя Советского Союза» посмертно.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 идет речь?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ГОРОДА - 30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280831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ДОПРОМЫШЛЕННЫЙ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553" y="2251511"/>
            <a:ext cx="280831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ИНДУСТРИАЛИЗАЦИЯ ГОРОДА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553" y="3861048"/>
            <a:ext cx="280831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553" y="5445224"/>
            <a:ext cx="280831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ГОРОДА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589040" y="620300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7524328" y="5445224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6216236" y="5445224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4906710" y="5445224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hlinkClick r:id="rId6" action="ppaction://hlinksldjump"/>
          </p:cNvPr>
          <p:cNvSpPr/>
          <p:nvPr/>
        </p:nvSpPr>
        <p:spPr>
          <a:xfrm>
            <a:off x="3569715" y="5445224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hlinkClick r:id="rId7" action="ppaction://hlinksldjump"/>
          </p:cNvPr>
          <p:cNvSpPr/>
          <p:nvPr/>
        </p:nvSpPr>
        <p:spPr>
          <a:xfrm>
            <a:off x="7524328" y="3861048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hlinkClick r:id="rId8" action="ppaction://hlinksldjump"/>
          </p:cNvPr>
          <p:cNvSpPr/>
          <p:nvPr/>
        </p:nvSpPr>
        <p:spPr>
          <a:xfrm>
            <a:off x="6216236" y="3861048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hlinkClick r:id="rId9" action="ppaction://hlinksldjump"/>
          </p:cNvPr>
          <p:cNvSpPr/>
          <p:nvPr/>
        </p:nvSpPr>
        <p:spPr>
          <a:xfrm>
            <a:off x="4906710" y="3861048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hlinkClick r:id="rId10" action="ppaction://hlinksldjump"/>
          </p:cNvPr>
          <p:cNvSpPr/>
          <p:nvPr/>
        </p:nvSpPr>
        <p:spPr>
          <a:xfrm>
            <a:off x="3589040" y="3861048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hlinkClick r:id="rId11" action="ppaction://hlinksldjump"/>
          </p:cNvPr>
          <p:cNvSpPr/>
          <p:nvPr/>
        </p:nvSpPr>
        <p:spPr>
          <a:xfrm>
            <a:off x="4906710" y="2251511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hlinkClick r:id="rId12" action="ppaction://hlinksldjump"/>
          </p:cNvPr>
          <p:cNvSpPr/>
          <p:nvPr/>
        </p:nvSpPr>
        <p:spPr>
          <a:xfrm>
            <a:off x="3589040" y="2251511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hlinkClick r:id="rId13" action="ppaction://hlinksldjump"/>
          </p:cNvPr>
          <p:cNvSpPr/>
          <p:nvPr/>
        </p:nvSpPr>
        <p:spPr>
          <a:xfrm>
            <a:off x="6216236" y="2251511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hlinkClick r:id="rId14" action="ppaction://hlinksldjump"/>
          </p:cNvPr>
          <p:cNvSpPr/>
          <p:nvPr/>
        </p:nvSpPr>
        <p:spPr>
          <a:xfrm>
            <a:off x="7524328" y="2251511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hlinkClick r:id="rId15" action="ppaction://hlinksldjump"/>
          </p:cNvPr>
          <p:cNvSpPr/>
          <p:nvPr/>
        </p:nvSpPr>
        <p:spPr>
          <a:xfrm>
            <a:off x="4932040" y="620688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hlinkClick r:id="rId16" action="ppaction://hlinksldjump"/>
          </p:cNvPr>
          <p:cNvSpPr/>
          <p:nvPr/>
        </p:nvSpPr>
        <p:spPr>
          <a:xfrm>
            <a:off x="6216236" y="603711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hlinkClick r:id="rId17" action="ppaction://hlinksldjump"/>
          </p:cNvPr>
          <p:cNvSpPr/>
          <p:nvPr/>
        </p:nvSpPr>
        <p:spPr>
          <a:xfrm>
            <a:off x="7524328" y="620688"/>
            <a:ext cx="1008112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580" y="1886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Александрович Савельев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imena.onf.ru/sites/default/files/styles/large/public/20185.jpeg?itok=9MMIcK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381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95018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городом Кизел в бетоне застыла величественная композиция, установленная в 1976 году скульптором Ю.Ф.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Екубенко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композиции изображены воины в длиннополых шинелях, шагающие строевым шагом и сжимающие в руках винтовки.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ГОРОДА - 40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-1075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солдатам и командирам 22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кизеловского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полка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Памятник солдатам и командирам 22 кизеловского полк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03337"/>
            <a:ext cx="4164696" cy="543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96552" y="305094"/>
            <a:ext cx="979308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ПОЗДРАВЛЯЕМ ПОБЕДИТЕЛЯ НАШЕЙ ИГРЫ______________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РЕЗУЛЬТАТОМ ____________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УЧАСТИЕ!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8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1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основным родом деятельности занимались племена манси, заселяющими территорию будущего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Кизела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ДОПРОМЫШЛЕННЫЙ ПЕРИОД - 10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&quot;ПЛЕМЕНА МАНСИ УРАЛ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267225" cy="281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с вырезом 4">
            <a:hlinkClick r:id="rId3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1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занятиями были охота, рыбная ловля, оленеводство и сбор дикорастущих растений. 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096344" cy="454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1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и в каком году в долинах рек Большого и Малого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Кизела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были найдены железные руды?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ДОПРОМЫШЛЕННЫЙ ПЕРИОД - 20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&quot;ЖЕЛЕЗНАЯ РУД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69138"/>
            <a:ext cx="5927998" cy="335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6">
            <a:hlinkClick r:id="rId3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1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руды были найдены в долинах рек Большого и Малого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Кизела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1750 году крепостным Артемом Горюновым, но этого было недостаточно: активные поиски новых месторождений железной руды продолжались. 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296144" cy="1160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81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ДОПРОМЫШЛЕННЫЙ ПЕРИОД - 30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фамилию первых промышленников на Урале? В каком веке это произошло?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236296" y="5589240"/>
            <a:ext cx="1656184" cy="65331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946</Words>
  <Application>Microsoft Office PowerPoint</Application>
  <PresentationFormat>Экран (4:3)</PresentationFormat>
  <Paragraphs>92</Paragraphs>
  <Slides>43</Slides>
  <Notes>0</Notes>
  <HiddenSlides>38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Темы игры</vt:lpstr>
      <vt:lpstr>Пояснения</vt:lpstr>
      <vt:lpstr>Презентация PowerPoint</vt:lpstr>
      <vt:lpstr>ДОПРОМЫШЛЕННЫЙ ПЕРИОД - 10</vt:lpstr>
      <vt:lpstr>Презентация PowerPoint</vt:lpstr>
      <vt:lpstr>ДОПРОМЫШЛЕННЫЙ ПЕРИОД - 20</vt:lpstr>
      <vt:lpstr>Презентация PowerPoint</vt:lpstr>
      <vt:lpstr>ДОПРОМЫШЛЕННЫЙ ПЕРИОД - 30</vt:lpstr>
      <vt:lpstr>Презентация PowerPoint</vt:lpstr>
      <vt:lpstr>ДОПРОМЫШЛЕННЫЙ ПЕРИОД - 40</vt:lpstr>
      <vt:lpstr>Презентация PowerPoint</vt:lpstr>
      <vt:lpstr>ИНДУСТРИАЛИЗАЦИЯ ГОРОДА - 10</vt:lpstr>
      <vt:lpstr>Презентация PowerPoint</vt:lpstr>
      <vt:lpstr>ИНДУСТРИАЛИЗАЦИЯ ГОРОДА - 20</vt:lpstr>
      <vt:lpstr>Презентация PowerPoint</vt:lpstr>
      <vt:lpstr>Презентация PowerPoint</vt:lpstr>
      <vt:lpstr>Презентация PowerPoint</vt:lpstr>
      <vt:lpstr>Презентация PowerPoint</vt:lpstr>
      <vt:lpstr>ИНДУСТРИАЛИЗАЦИЯ ГОРОДА - 40</vt:lpstr>
      <vt:lpstr>Презентация PowerPoint</vt:lpstr>
      <vt:lpstr>ПРОМЫШЛЕННЫЙ ПЕРИОД ГОРОДА - 10</vt:lpstr>
      <vt:lpstr>Презентация PowerPoint</vt:lpstr>
      <vt:lpstr>ПРОМЫШЛЕННЫЙ ПЕРИОД ГОРОДА - 20</vt:lpstr>
      <vt:lpstr>Презентация PowerPoint</vt:lpstr>
      <vt:lpstr>ПРОМЫШЛЕННЫЙ ПЕРИОД ГОРОДА - 30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ДОСТОПРИМЕЧАТЕЛЬНОСТИ ГОРОДА - 10</vt:lpstr>
      <vt:lpstr>Презентация PowerPoint</vt:lpstr>
      <vt:lpstr>ДОСТОПРИМЕЧАТЕЛЬНОСТИ ГОРОДА - 20</vt:lpstr>
      <vt:lpstr>Презентация PowerPoint</vt:lpstr>
      <vt:lpstr>ДОСТОПРИМЕЧАТЕЛЬНОСТИ ГОРОДА - 30</vt:lpstr>
      <vt:lpstr>Презентация PowerPoint</vt:lpstr>
      <vt:lpstr>ДОСТОПРИМЕЧАТЕЛЬНОСТИ ГОРОДА - 40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28</cp:revision>
  <dcterms:created xsi:type="dcterms:W3CDTF">2021-02-08T12:52:00Z</dcterms:created>
  <dcterms:modified xsi:type="dcterms:W3CDTF">2021-02-09T16:08:53Z</dcterms:modified>
</cp:coreProperties>
</file>